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1429226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Dry Beans Classifications: A Machine Learning Project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833199" y="50952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Welcome to the world of machine learning and the fascinating project of Dry Beans Classifications! Join us on this journey as we explore the power of logistic regression algorithm.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833199" y="6428065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6E1DEA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19401" y="6422946"/>
            <a:ext cx="18288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80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</a:t>
            </a:r>
            <a:endParaRPr lang="en-US" sz="1152" dirty="0"/>
          </a:p>
        </p:txBody>
      </p:sp>
      <p:sp>
        <p:nvSpPr>
          <p:cNvPr id="8" name="Text 5"/>
          <p:cNvSpPr/>
          <p:nvPr/>
        </p:nvSpPr>
        <p:spPr>
          <a:xfrm>
            <a:off x="1299686" y="6411397"/>
            <a:ext cx="197358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Suman Patra</a:t>
            </a:r>
            <a:endParaRPr lang="en-US" sz="2187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60436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Preliminary Knowledge: Machine Learning Basics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349996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26945" y="3541633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760107" y="3576280"/>
            <a:ext cx="2232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Introduction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760107" y="4145637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the fundamental concepts and principles of machine learning to understand the magic behind Dry Beans Classifications.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630228" y="349996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84890" y="3541633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52342" y="3576280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Main Types of Machine Learning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352342" y="4492823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 the differences between supervised, unsupervised, and reinforcement learning algorithms - and why we chose logistic regression.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222462" y="349996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377124" y="3541633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944576" y="3576280"/>
            <a:ext cx="25908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and Features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944576" y="4145637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Dive into the importance of high-quality data and how to select and engineer meaningful features for effective classification.</a:t>
            </a:r>
            <a:endParaRPr lang="en-US" sz="1750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90594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Unveiling the Logistic Regression Algorithm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6319599" y="280154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08552" y="2843213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7041713" y="2877860"/>
            <a:ext cx="26822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Does It Work?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041713" y="3447217"/>
            <a:ext cx="2905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Delve into the inner workings of logistic regression, its underlying assumptions, and why it is a perfect choice for our Dry Beans project.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69485" y="280154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24148" y="2843213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10891599" y="2877860"/>
            <a:ext cx="29056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Training &amp; Evaluation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10891599" y="3794403"/>
            <a:ext cx="2905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Learn how to train the logistic regression model on our dataset and evaluate its performance using appropriate metrics.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319599" y="596717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74262" y="6008846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7041713" y="6043493"/>
            <a:ext cx="3345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Interpreting the Results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041713" y="6612850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Uncover the secrets behind the logistic regression coefficients and how they reveal the relationship between features and classifications.</a:t>
            </a:r>
            <a:endParaRPr lang="en-US" sz="1750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871776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Unveiling the Dataset: Dry Beans Classifications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704862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019437"/>
            <a:ext cx="2880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Source and Features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588794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 the origin of our extensive dataset and gain insights into the various attributes used for classifying dry beans.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704862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5019556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Exploratory Data Analysis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936099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Take a closer look at the distribution of the different classes and uncover any interesting patterns or anomalies.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704862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5019556"/>
            <a:ext cx="25222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Visualization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588913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Visualize the dataset using captivating graphs and charts to gain a better understanding of its characteristics.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262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501503" y="3091458"/>
            <a:ext cx="9627275" cy="12668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987"/>
              </a:lnSpc>
              <a:buNone/>
            </a:pPr>
            <a:r>
              <a:rPr lang="en-US" sz="399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Preparing the Dataset for Classification</a:t>
            </a:r>
            <a:endParaRPr lang="en-US" sz="3990" dirty="0"/>
          </a:p>
        </p:txBody>
      </p:sp>
      <p:sp>
        <p:nvSpPr>
          <p:cNvPr id="5" name="Shape 2"/>
          <p:cNvSpPr/>
          <p:nvPr/>
        </p:nvSpPr>
        <p:spPr>
          <a:xfrm>
            <a:off x="2501503" y="4820603"/>
            <a:ext cx="456009" cy="456009"/>
          </a:xfrm>
          <a:prstGeom prst="roundRect">
            <a:avLst>
              <a:gd name="adj" fmla="val 20001"/>
            </a:avLst>
          </a:prstGeom>
          <a:solidFill>
            <a:srgbClr val="3C136D"/>
          </a:solidFill>
          <a:ln w="1262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676168" y="4858583"/>
            <a:ext cx="10668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394" dirty="0"/>
          </a:p>
        </p:txBody>
      </p:sp>
      <p:sp>
        <p:nvSpPr>
          <p:cNvPr id="7" name="Text 4"/>
          <p:cNvSpPr/>
          <p:nvPr/>
        </p:nvSpPr>
        <p:spPr>
          <a:xfrm>
            <a:off x="3160157" y="4890254"/>
            <a:ext cx="2415302" cy="6334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94"/>
              </a:lnSpc>
              <a:buNone/>
            </a:pPr>
            <a:r>
              <a:rPr lang="en-US" sz="199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Handling Missing Data</a:t>
            </a:r>
            <a:endParaRPr lang="en-US" sz="1995" dirty="0"/>
          </a:p>
        </p:txBody>
      </p:sp>
      <p:sp>
        <p:nvSpPr>
          <p:cNvPr id="8" name="Text 5"/>
          <p:cNvSpPr/>
          <p:nvPr/>
        </p:nvSpPr>
        <p:spPr>
          <a:xfrm>
            <a:off x="3160157" y="5726311"/>
            <a:ext cx="2415302" cy="16210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the strategies employed to tackle missing values and preserve the integrity of the dataset.</a:t>
            </a:r>
            <a:endParaRPr lang="en-US" sz="1596" dirty="0"/>
          </a:p>
        </p:txBody>
      </p:sp>
      <p:sp>
        <p:nvSpPr>
          <p:cNvPr id="9" name="Shape 6"/>
          <p:cNvSpPr/>
          <p:nvPr/>
        </p:nvSpPr>
        <p:spPr>
          <a:xfrm>
            <a:off x="5778103" y="4820603"/>
            <a:ext cx="456009" cy="456009"/>
          </a:xfrm>
          <a:prstGeom prst="roundRect">
            <a:avLst>
              <a:gd name="adj" fmla="val 20001"/>
            </a:avLst>
          </a:prstGeom>
          <a:solidFill>
            <a:srgbClr val="3C136D"/>
          </a:solidFill>
          <a:ln w="12621">
            <a:solidFill>
              <a:srgbClr val="48178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918478" y="4858583"/>
            <a:ext cx="17526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394" dirty="0"/>
          </a:p>
        </p:txBody>
      </p:sp>
      <p:sp>
        <p:nvSpPr>
          <p:cNvPr id="11" name="Text 8"/>
          <p:cNvSpPr/>
          <p:nvPr/>
        </p:nvSpPr>
        <p:spPr>
          <a:xfrm>
            <a:off x="6436757" y="4890254"/>
            <a:ext cx="2415302" cy="6334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94"/>
              </a:lnSpc>
              <a:buNone/>
            </a:pPr>
            <a:r>
              <a:rPr lang="en-US" sz="199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Cleaning and Normalization</a:t>
            </a:r>
            <a:endParaRPr lang="en-US" sz="1995" dirty="0"/>
          </a:p>
        </p:txBody>
      </p:sp>
      <p:sp>
        <p:nvSpPr>
          <p:cNvPr id="12" name="Text 9"/>
          <p:cNvSpPr/>
          <p:nvPr/>
        </p:nvSpPr>
        <p:spPr>
          <a:xfrm>
            <a:off x="6436757" y="5726311"/>
            <a:ext cx="2415302" cy="19452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Learn how we removed outliers, normalized the features, and ensured that our data is amenable to the logistic regression algorithm.</a:t>
            </a:r>
            <a:endParaRPr lang="en-US" sz="1596" dirty="0"/>
          </a:p>
        </p:txBody>
      </p:sp>
      <p:sp>
        <p:nvSpPr>
          <p:cNvPr id="13" name="Shape 10"/>
          <p:cNvSpPr/>
          <p:nvPr/>
        </p:nvSpPr>
        <p:spPr>
          <a:xfrm>
            <a:off x="9054703" y="4820603"/>
            <a:ext cx="456009" cy="456009"/>
          </a:xfrm>
          <a:prstGeom prst="roundRect">
            <a:avLst>
              <a:gd name="adj" fmla="val 20001"/>
            </a:avLst>
          </a:prstGeom>
          <a:solidFill>
            <a:srgbClr val="3C136D"/>
          </a:solidFill>
          <a:ln w="12621">
            <a:solidFill>
              <a:srgbClr val="48178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198888" y="4858583"/>
            <a:ext cx="16764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394" dirty="0"/>
          </a:p>
        </p:txBody>
      </p:sp>
      <p:sp>
        <p:nvSpPr>
          <p:cNvPr id="15" name="Text 12"/>
          <p:cNvSpPr/>
          <p:nvPr/>
        </p:nvSpPr>
        <p:spPr>
          <a:xfrm>
            <a:off x="9713357" y="4890254"/>
            <a:ext cx="2026801" cy="316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94"/>
              </a:lnSpc>
              <a:buNone/>
            </a:pPr>
            <a:r>
              <a:rPr lang="en-US" sz="199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Train-Test Split</a:t>
            </a:r>
            <a:endParaRPr lang="en-US" sz="1995" dirty="0"/>
          </a:p>
        </p:txBody>
      </p:sp>
      <p:sp>
        <p:nvSpPr>
          <p:cNvPr id="16" name="Text 13"/>
          <p:cNvSpPr/>
          <p:nvPr/>
        </p:nvSpPr>
        <p:spPr>
          <a:xfrm>
            <a:off x="9713357" y="5409605"/>
            <a:ext cx="2415302" cy="19452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the importance of splitting the dataset into training and testing sets and the role it plays in evaluating model performance.</a:t>
            </a:r>
            <a:endParaRPr lang="en-US" sz="1596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533412"/>
          </a:xfrm>
          <a:prstGeom prst="rect">
            <a:avLst/>
          </a:prstGeom>
        </p:spPr>
      </p:pic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335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208252" y="591383"/>
            <a:ext cx="10213896" cy="13437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291"/>
              </a:lnSpc>
              <a:buNone/>
            </a:pPr>
            <a:r>
              <a:rPr lang="en-US" sz="423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Implementation of the Logistic Regression Model</a:t>
            </a:r>
            <a:endParaRPr lang="en-US" sz="4233" dirty="0"/>
          </a:p>
        </p:txBody>
      </p:sp>
      <p:sp>
        <p:nvSpPr>
          <p:cNvPr id="5" name="Shape 2"/>
          <p:cNvSpPr/>
          <p:nvPr/>
        </p:nvSpPr>
        <p:spPr>
          <a:xfrm>
            <a:off x="7293769" y="2365177"/>
            <a:ext cx="42982" cy="5272921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6" name="Shape 3"/>
          <p:cNvSpPr/>
          <p:nvPr/>
        </p:nvSpPr>
        <p:spPr>
          <a:xfrm>
            <a:off x="7557075" y="2753380"/>
            <a:ext cx="752594" cy="42982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7" name="Shape 4"/>
          <p:cNvSpPr/>
          <p:nvPr/>
        </p:nvSpPr>
        <p:spPr>
          <a:xfrm>
            <a:off x="7073325" y="2533055"/>
            <a:ext cx="483751" cy="483751"/>
          </a:xfrm>
          <a:prstGeom prst="roundRect">
            <a:avLst>
              <a:gd name="adj" fmla="val 20003"/>
            </a:avLst>
          </a:prstGeom>
          <a:solidFill>
            <a:srgbClr val="3C136D"/>
          </a:solidFill>
          <a:ln w="13335">
            <a:solidFill>
              <a:srgbClr val="48178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57990" y="2573298"/>
            <a:ext cx="114300" cy="4031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75"/>
              </a:lnSpc>
              <a:buNone/>
            </a:pPr>
            <a:r>
              <a:rPr lang="en-US" sz="254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540" dirty="0"/>
          </a:p>
        </p:txBody>
      </p:sp>
      <p:sp>
        <p:nvSpPr>
          <p:cNvPr id="9" name="Text 6"/>
          <p:cNvSpPr/>
          <p:nvPr/>
        </p:nvSpPr>
        <p:spPr>
          <a:xfrm>
            <a:off x="8497848" y="2580203"/>
            <a:ext cx="2575560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46"/>
              </a:lnSpc>
              <a:buNone/>
            </a:pPr>
            <a:r>
              <a:rPr lang="en-US" sz="21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Architecture</a:t>
            </a:r>
            <a:endParaRPr lang="en-US" sz="2116" dirty="0"/>
          </a:p>
        </p:txBody>
      </p:sp>
      <p:sp>
        <p:nvSpPr>
          <p:cNvPr id="10" name="Text 7"/>
          <p:cNvSpPr/>
          <p:nvPr/>
        </p:nvSpPr>
        <p:spPr>
          <a:xfrm>
            <a:off x="8497848" y="3131225"/>
            <a:ext cx="3924300" cy="1375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09"/>
              </a:lnSpc>
              <a:buNone/>
            </a:pPr>
            <a:r>
              <a:rPr lang="en-US" sz="169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Get an overview of the logistic regression model's architecture and understand how it makes predictions based on provided features.</a:t>
            </a:r>
            <a:endParaRPr lang="en-US" sz="1693" dirty="0"/>
          </a:p>
        </p:txBody>
      </p:sp>
      <p:sp>
        <p:nvSpPr>
          <p:cNvPr id="11" name="Shape 8"/>
          <p:cNvSpPr/>
          <p:nvPr/>
        </p:nvSpPr>
        <p:spPr>
          <a:xfrm>
            <a:off x="6320730" y="3828514"/>
            <a:ext cx="752594" cy="42982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12" name="Shape 9"/>
          <p:cNvSpPr/>
          <p:nvPr/>
        </p:nvSpPr>
        <p:spPr>
          <a:xfrm>
            <a:off x="7073325" y="3608189"/>
            <a:ext cx="483751" cy="483751"/>
          </a:xfrm>
          <a:prstGeom prst="roundRect">
            <a:avLst>
              <a:gd name="adj" fmla="val 20003"/>
            </a:avLst>
          </a:prstGeom>
          <a:solidFill>
            <a:srgbClr val="3C136D"/>
          </a:solidFill>
          <a:ln w="13335">
            <a:solidFill>
              <a:srgbClr val="48178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23700" y="3648432"/>
            <a:ext cx="182880" cy="4031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75"/>
              </a:lnSpc>
              <a:buNone/>
            </a:pPr>
            <a:r>
              <a:rPr lang="en-US" sz="254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540" dirty="0"/>
          </a:p>
        </p:txBody>
      </p:sp>
      <p:sp>
        <p:nvSpPr>
          <p:cNvPr id="14" name="Text 11"/>
          <p:cNvSpPr/>
          <p:nvPr/>
        </p:nvSpPr>
        <p:spPr>
          <a:xfrm>
            <a:off x="3130272" y="3655338"/>
            <a:ext cx="3002280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646"/>
              </a:lnSpc>
              <a:buNone/>
            </a:pPr>
            <a:r>
              <a:rPr lang="en-US" sz="21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Implementation Steps</a:t>
            </a:r>
            <a:endParaRPr lang="en-US" sz="2116" dirty="0"/>
          </a:p>
        </p:txBody>
      </p:sp>
      <p:sp>
        <p:nvSpPr>
          <p:cNvPr id="15" name="Text 12"/>
          <p:cNvSpPr/>
          <p:nvPr/>
        </p:nvSpPr>
        <p:spPr>
          <a:xfrm>
            <a:off x="2208252" y="4206359"/>
            <a:ext cx="3924300" cy="1375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09"/>
              </a:lnSpc>
              <a:buNone/>
            </a:pPr>
            <a:r>
              <a:rPr lang="en-US" sz="169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Follow a step-by-step guide on how to implement the logistic regression algorithm using popular machine learning libraries.</a:t>
            </a:r>
            <a:endParaRPr lang="en-US" sz="1693" dirty="0"/>
          </a:p>
        </p:txBody>
      </p:sp>
      <p:sp>
        <p:nvSpPr>
          <p:cNvPr id="16" name="Shape 13"/>
          <p:cNvSpPr/>
          <p:nvPr/>
        </p:nvSpPr>
        <p:spPr>
          <a:xfrm>
            <a:off x="7557075" y="5325368"/>
            <a:ext cx="752594" cy="42982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17" name="Shape 14"/>
          <p:cNvSpPr/>
          <p:nvPr/>
        </p:nvSpPr>
        <p:spPr>
          <a:xfrm>
            <a:off x="7073325" y="5105043"/>
            <a:ext cx="483751" cy="483751"/>
          </a:xfrm>
          <a:prstGeom prst="roundRect">
            <a:avLst>
              <a:gd name="adj" fmla="val 20003"/>
            </a:avLst>
          </a:prstGeom>
          <a:solidFill>
            <a:srgbClr val="3C136D"/>
          </a:solidFill>
          <a:ln w="13335">
            <a:solidFill>
              <a:srgbClr val="48178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23700" y="5145286"/>
            <a:ext cx="182880" cy="4031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75"/>
              </a:lnSpc>
              <a:buNone/>
            </a:pPr>
            <a:r>
              <a:rPr lang="en-US" sz="254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540" dirty="0"/>
          </a:p>
        </p:txBody>
      </p:sp>
      <p:sp>
        <p:nvSpPr>
          <p:cNvPr id="19" name="Text 16"/>
          <p:cNvSpPr/>
          <p:nvPr/>
        </p:nvSpPr>
        <p:spPr>
          <a:xfrm>
            <a:off x="8497848" y="5152192"/>
            <a:ext cx="3238500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46"/>
              </a:lnSpc>
              <a:buNone/>
            </a:pPr>
            <a:r>
              <a:rPr lang="en-US" sz="21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Hyperparameter Tuning</a:t>
            </a:r>
            <a:endParaRPr lang="en-US" sz="2116" dirty="0"/>
          </a:p>
        </p:txBody>
      </p:sp>
      <p:sp>
        <p:nvSpPr>
          <p:cNvPr id="20" name="Text 17"/>
          <p:cNvSpPr/>
          <p:nvPr/>
        </p:nvSpPr>
        <p:spPr>
          <a:xfrm>
            <a:off x="8497848" y="5703213"/>
            <a:ext cx="3924300" cy="1719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09"/>
              </a:lnSpc>
              <a:buNone/>
            </a:pPr>
            <a:r>
              <a:rPr lang="en-US" sz="169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Find out how we optimized the model's performance by tweaking hyperparameters and selecting the ideal combination for Dry Beans Classifications.</a:t>
            </a:r>
            <a:endParaRPr lang="en-US" sz="1693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041321"/>
            <a:ext cx="64922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 and Conclusion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180034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94609"/>
            <a:ext cx="329588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Classification Performance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411152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Examine the accuracy, precision, and recall metrics to assess the efficacy of our trained logistic regression model.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180034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94728"/>
            <a:ext cx="30403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Practical Applications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06408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the real-world applications and potential use cases of Dry Beans Classifications in improving agricultural practices.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180034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94728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Achievements and Future Directions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411272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Celebrate our accomplishments and explore future directions, including enhancing the model's accuracy and expanding the dataset.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2023-09-29T17:59:09Z</dcterms:created>
  <dcterms:modified xsi:type="dcterms:W3CDTF">2023-09-29T17:59:09Z</dcterms:modified>
</cp:coreProperties>
</file>